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a54e302077349f2" /><Relationship Type="http://schemas.openxmlformats.org/officeDocument/2006/relationships/extended-properties" Target="/docProps/app.xml" Id="Rd851a5e1aeb34185" /><Relationship Type="http://schemas.openxmlformats.org/officeDocument/2006/relationships/officeDocument" Target="/ppt/presentation.xml" Id="R06c202d0f967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4e79bef3c459d"/>
  </p:sldMasterIdLst>
  <p:notesMasterIdLst>
    <p:notesMasterId xmlns:r="http://schemas.openxmlformats.org/officeDocument/2006/relationships" r:id="R5d86ad3d97884590"/>
  </p:notesMasterIdLst>
  <p:sldIdLst>
    <p:sldId xmlns:r="http://schemas.openxmlformats.org/officeDocument/2006/relationships" id="256" r:id="R188f75007e354557"/>
    <p:sldId xmlns:r="http://schemas.openxmlformats.org/officeDocument/2006/relationships" id="257" r:id="R0f201ea7a69442fe"/>
    <p:sldId xmlns:r="http://schemas.openxmlformats.org/officeDocument/2006/relationships" id="258" r:id="R19ee5c43c20f45d5"/>
    <p:sldId xmlns:r="http://schemas.openxmlformats.org/officeDocument/2006/relationships" id="259" r:id="Rf7093d00041e492a"/>
    <p:sldId xmlns:r="http://schemas.openxmlformats.org/officeDocument/2006/relationships" id="260" r:id="R3cb6637d0ae847e6"/>
    <p:sldId xmlns:r="http://schemas.openxmlformats.org/officeDocument/2006/relationships" id="261" r:id="R35f86a002bd14b3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51b46d5e3194827" /><Relationship Type="http://schemas.openxmlformats.org/officeDocument/2006/relationships/slideMaster" Target="/ppt/slideMasters/slideMaster1.xml" Id="R26f4e79bef3c459d" /><Relationship Type="http://schemas.openxmlformats.org/officeDocument/2006/relationships/notesMaster" Target="/ppt/notesMasters/notesMaster1.xml" Id="R5d86ad3d97884590" /><Relationship Type="http://schemas.openxmlformats.org/officeDocument/2006/relationships/presProps" Target="/ppt/presProps.xml" Id="Ree4f2e5bd5de4770" /><Relationship Type="http://schemas.openxmlformats.org/officeDocument/2006/relationships/tableStyles" Target="/ppt/tableStyles.xml" Id="Rba8a5c70d3ba43e2" /><Relationship Type="http://schemas.openxmlformats.org/officeDocument/2006/relationships/slide" Target="/ppt/slides/slide1.xml" Id="R188f75007e354557" /><Relationship Type="http://schemas.openxmlformats.org/officeDocument/2006/relationships/slide" Target="/ppt/slides/slide2.xml" Id="R0f201ea7a69442fe" /><Relationship Type="http://schemas.openxmlformats.org/officeDocument/2006/relationships/slide" Target="/ppt/slides/slide3.xml" Id="R19ee5c43c20f45d5" /><Relationship Type="http://schemas.openxmlformats.org/officeDocument/2006/relationships/slide" Target="/ppt/slides/slide4.xml" Id="Rf7093d00041e492a" /><Relationship Type="http://schemas.openxmlformats.org/officeDocument/2006/relationships/slide" Target="/ppt/slides/slide5.xml" Id="R3cb6637d0ae847e6" /><Relationship Type="http://schemas.openxmlformats.org/officeDocument/2006/relationships/slide" Target="/ppt/slides/slide6.xml" Id="R35f86a002bd14b3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59f8219a118464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85c845ce43343a5" /><Relationship Type="http://schemas.openxmlformats.org/officeDocument/2006/relationships/notesMaster" Target="/ppt/notesMasters/notesMaster1.xml" Id="R1c8ef406576842d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0487d1d007e45cd" /><Relationship Type="http://schemas.openxmlformats.org/officeDocument/2006/relationships/notesMaster" Target="/ppt/notesMasters/notesMaster1.xml" Id="Rd1bfc4876ba74a4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388aceb74e3455c" /><Relationship Type="http://schemas.openxmlformats.org/officeDocument/2006/relationships/notesMaster" Target="/ppt/notesMasters/notesMaster1.xml" Id="R30c636a81f1642c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6a078859d544a56" /><Relationship Type="http://schemas.openxmlformats.org/officeDocument/2006/relationships/notesMaster" Target="/ppt/notesMasters/notesMaster1.xml" Id="R311067dd248a454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927a46376984ce5" /><Relationship Type="http://schemas.openxmlformats.org/officeDocument/2006/relationships/notesMaster" Target="/ppt/notesMasters/notesMaster1.xml" Id="R0d081a5b24fc423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4a5bead558048bf" /><Relationship Type="http://schemas.openxmlformats.org/officeDocument/2006/relationships/notesMaster" Target="/ppt/notesMasters/notesMaster1.xml" Id="R45a012f2d03140a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https://news.qtv.com.cn/system/2014/11/17/011895522_01.shtml</a:t>
            </a:r>
          </a:p>
          <a:p xmlns:a="http://schemas.openxmlformats.org/drawingml/2006/main">
            <a:r>
              <a:t>- C:\Users\Administrator\Documents\New project\2026国庆行程极简表-10月1日至4日-美化版-v5.docx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https://commons.wikimedia.org/wiki/File:Skyline_of_CBD,_Jinan,_China.jpg</a:t>
            </a:r>
          </a:p>
          <a:p xmlns:a="http://schemas.openxmlformats.org/drawingml/2006/main">
            <a:r>
              <a:t>- C:\Users\Administrator\Documents\New project\2026国庆行程极简表-10月1日至4日-美化版-v5.docx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https://commons.wikimedia.org/wiki/File:Jinan_Baotu_Spring_pond-20150519-RM-174132.jpg</a:t>
            </a:r>
          </a:p>
          <a:p xmlns:a="http://schemas.openxmlformats.org/drawingml/2006/main">
            <a:r>
              <a:t>- C:\Users\Administrator\Documents\New project\2026国庆行程极简表-10月1日至4日-美化版-v5.docx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https://www.qianggen.net/2009/tuan88046/</a:t>
            </a:r>
          </a:p>
          <a:p xmlns:a="http://schemas.openxmlformats.org/drawingml/2006/main">
            <a:r>
              <a:t>- https://www.culturechina.cn/m/317717.html</a:t>
            </a:r>
          </a:p>
          <a:p xmlns:a="http://schemas.openxmlformats.org/drawingml/2006/main">
            <a:r>
              <a:t>- C:\Users\Administrator\Documents\New project\2026国庆行程极简表-10月1日至4日-美化版-v5.docx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https://you.ctrip.com/sight/linyi480/61055.html</a:t>
            </a:r>
          </a:p>
          <a:p xmlns:a="http://schemas.openxmlformats.org/drawingml/2006/main">
            <a:r>
              <a:t>- https://cj.sina.cn/articles/view/1893761531/70e081fb02002z5me</a:t>
            </a:r>
          </a:p>
          <a:p xmlns:a="http://schemas.openxmlformats.org/drawingml/2006/main">
            <a:r>
              <a:t>- C:\Users\Administrator\Documents\New project\2026国庆行程极简表-10月1日至4日-美化版-v5.docx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https://k.sina.com.cn/article_3259612761_vc249be59019012fng.html</a:t>
            </a:r>
          </a:p>
          <a:p xmlns:a="http://schemas.openxmlformats.org/drawingml/2006/main">
            <a:r>
              <a:t>- https://gs.ctrip.com/html5/you/sight/qingdao5/5599355.html</a:t>
            </a:r>
          </a:p>
          <a:p xmlns:a="http://schemas.openxmlformats.org/drawingml/2006/main">
            <a:r>
              <a:t>- C:\Users\Administrator\Documents\New project\2026国庆行程极简表-10月1日至4日-美化版-v5.docx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0a492e3944ed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bad9b1d933f4342" /><Relationship Type="http://schemas.openxmlformats.org/officeDocument/2006/relationships/slideLayout" Target="/ppt/slideLayouts/slideLayout1.xml" Id="R24b9d0f3e863426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9d0f3e863426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9b14f0224be7" /><Relationship Type="http://schemas.openxmlformats.org/officeDocument/2006/relationships/image" Target="/ppt/media/image.jpeg" Id="R90b16ba24fd04118" /><Relationship Type="http://schemas.openxmlformats.org/officeDocument/2006/relationships/notesSlide" Target="/ppt/notesSlides/notesSlide1.xml" Id="R493859f2866c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dbb304ba24150" /><Relationship Type="http://schemas.openxmlformats.org/officeDocument/2006/relationships/image" Target="/ppt/media/image2.jpeg" Id="Re893b4976b9e42cf" /><Relationship Type="http://schemas.openxmlformats.org/officeDocument/2006/relationships/notesSlide" Target="/ppt/notesSlides/notesSlide2.xml" Id="R05d841dc6b1c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a7fe439c54f27" /><Relationship Type="http://schemas.openxmlformats.org/officeDocument/2006/relationships/image" Target="/ppt/media/image3.jpeg" Id="R41589769f9934827" /><Relationship Type="http://schemas.openxmlformats.org/officeDocument/2006/relationships/notesSlide" Target="/ppt/notesSlides/notesSlide3.xml" Id="R126e3e0d9140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f88c596c43b9" /><Relationship Type="http://schemas.openxmlformats.org/officeDocument/2006/relationships/image" Target="/ppt/media/image4.jpeg" Id="R3757ea8f2307401d" /><Relationship Type="http://schemas.openxmlformats.org/officeDocument/2006/relationships/image" Target="/ppt/media/image5.jpeg" Id="R7793fbf1e1b6404c" /><Relationship Type="http://schemas.openxmlformats.org/officeDocument/2006/relationships/notesSlide" Target="/ppt/notesSlides/notesSlide4.xml" Id="Rb8bc63f22673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157bb908b482d" /><Relationship Type="http://schemas.openxmlformats.org/officeDocument/2006/relationships/image" Target="/ppt/media/image6.jpeg" Id="R0ca24b4b70314ade" /><Relationship Type="http://schemas.openxmlformats.org/officeDocument/2006/relationships/image" Target="/ppt/media/image7.jpeg" Id="R4ea2c0f09f3e4562" /><Relationship Type="http://schemas.openxmlformats.org/officeDocument/2006/relationships/notesSlide" Target="/ppt/notesSlides/notesSlide5.xml" Id="Re6b78ad9688a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2aa7b82174175" /><Relationship Type="http://schemas.openxmlformats.org/officeDocument/2006/relationships/image" Target="/ppt/media/image8.jpeg" Id="R77ccb29d87c2420d" /><Relationship Type="http://schemas.openxmlformats.org/officeDocument/2006/relationships/image" Target="/ppt/media/image9.jpeg" Id="R3c61b823f2a94f82" /><Relationship Type="http://schemas.openxmlformats.org/officeDocument/2006/relationships/notesSlide" Target="/ppt/notesSlides/notesSlide6.xml" Id="Rb9f2447e81244a2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52A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b16ba24fd04118"/>
          <a:srcRect xmlns:a="http://schemas.openxmlformats.org/drawingml/2006/main" l="0" t="873" r="0" b="87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17D15F-3351-4A81-9531-3AD6808DD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823">
              <a:alpha val="8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E372C1-214F-42EF-978C-24B6F28BA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0"/>
            <a:ext cx="1714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823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CF61D3-6014-4FD4-9B3B-73EABFC7F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953000"/>
            <a:ext cx="121920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2286F2-6CCF-400C-9CD8-2D60BBC26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3714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D59A4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D59A48"/>
                </a:solidFill>
                <a:latin typeface="Arial"/>
                <a:ea typeface="Arial"/>
                <a:cs typeface="Arial"/>
              </a:rPr>
              <a:t>2026 NATIONAL DAY TRIP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C96FA2-3D54-4C20-9499-9D8366104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895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2C1F3E-D869-47EB-AC18-48D6129F6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4953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lnSpc>
                <a:spcPct val="100000"/>
              </a:lnSpc>
              <a:buNone/>
              <a:defRPr sz="48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从泉城到海岸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E05A51-D364-41C8-A458-3985FEF73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717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F5DDA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F5DDAD"/>
                </a:solidFill>
                <a:latin typeface="Microsoft YaHei"/>
                <a:ea typeface="Microsoft YaHei"/>
                <a:cs typeface="Microsoft YaHei"/>
              </a:rPr>
              <a:t>山东四日漫游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7DA9D6-0DE7-4F11-AE27-6B239B6D6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1970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石家庄  →  济南  →  齐河  →  临沂  →  青岛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2FF0D3-38AC-49E7-9807-083C6046B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695950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>
              <a:alpha val="4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BC4133-F946-4B6E-8C54-4938CDB7F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10.01 — 10.04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7056CB-2A68-4E17-84EF-F0A55688A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95312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5DDA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5DDAD"/>
                </a:solidFill>
                <a:latin typeface="Arial"/>
                <a:ea typeface="Arial"/>
                <a:cs typeface="Arial"/>
              </a:rPr>
              <a:t>4 DAYS · 5 CITIES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9111AD-C655-45E5-ACC2-3F6A16828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6391275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5DDA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5DDAD"/>
                </a:solidFill>
                <a:latin typeface="Arial"/>
                <a:ea typeface="Arial"/>
                <a:cs typeface="Arial"/>
              </a:rPr>
              <a:t>AUTUMN / SHANDONG</a:t>
            </a:r>
          </a:p>
        </p:txBody>
      </p:sp>
    </p:spTree>
    <p:extLst>
      <p:ext uri="{BB962C8B-B14F-4D97-AF65-F5344CB8AC3E}">
        <p14:creationId xmlns:p14="http://schemas.microsoft.com/office/powerpoint/2010/main" val="200217105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4509726-6085-438E-8F67-645A398AB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2D7B79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D7B79"/>
                </a:solidFill>
                <a:latin typeface="Arial"/>
                <a:ea typeface="Arial"/>
                <a:cs typeface="Arial"/>
              </a:rPr>
              <a:t>DAY 00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11A9E0-9C1E-4121-86FF-F8844442B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2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rPr>
              <a:t>ROUTE OVERVIEW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8CB108-103A-4042-8196-AC7DF9750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533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30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一条线，穿过四天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C27ED7-F54E-463C-A3AC-75AC20E38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466850"/>
            <a:ext cx="628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rPr>
              <a:t>从泉水与山城出发，访古之后，把日落留给海岸。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7F3BD7-0A5E-4FB4-9BE6-585E1BD78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28625"/>
            <a:ext cx="857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57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152A3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D89255-188D-4729-9C06-8BE5E3CDD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7048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D7B79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D7B79"/>
                </a:solidFill>
                <a:latin typeface="Arial"/>
                <a:ea typeface="Arial"/>
                <a:cs typeface="Arial"/>
              </a:rPr>
              <a:t>DAYS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104A88-A795-439F-B452-FD4CA6E44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971800"/>
            <a:ext cx="933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41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C26176-B571-4DA1-BC4A-D2B38B76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28479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7B79"/>
          </a:solidFill>
          <a:ln xmlns:a="http://schemas.openxmlformats.org/drawingml/2006/main" w="38100">
            <a:solidFill>
              <a:srgbClr val="F4F0E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B53F8B-E229-4EF5-934B-FE0D0A847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076450"/>
            <a:ext cx="857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2D7B79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D7B79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BD5012-A5E9-488C-A49B-53715CEA0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5280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济南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B1AC43-9C08-46FB-8E57-6DB60A394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80047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rPr>
              <a:t>泉水漫游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ED3ED6-2615-4710-8E7A-D2E4F03A0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17195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20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rPr>
              <a:t>五龙潭 · 趵突泉 · 千佛山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68E4D9-D7E9-4282-93B9-EF765ABED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8479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5FAE"/>
          </a:solidFill>
          <a:ln xmlns:a="http://schemas.openxmlformats.org/drawingml/2006/main" w="38100">
            <a:solidFill>
              <a:srgbClr val="F4F0E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C23E80-5E21-4C7A-AB4E-7110DDA52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076450"/>
            <a:ext cx="857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075FA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75FA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0A8FC5-5C21-466A-A8BE-078E82134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35280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齐河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E71AEE-8457-4FDB-BC0C-353FDAAAB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80047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7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075FAE"/>
                </a:solidFill>
                <a:latin typeface="Microsoft YaHei"/>
                <a:ea typeface="Microsoft YaHei"/>
                <a:cs typeface="Microsoft YaHei"/>
              </a:rPr>
              <a:t>深海到华灯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3CD64C-8C83-4448-852E-5E9B4E5C7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17195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20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rPr>
              <a:t>海洋极地世界 · 华林园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463A62-BF05-47AD-AE9E-6AB88C85E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8479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74434"/>
          </a:solidFill>
          <a:ln xmlns:a="http://schemas.openxmlformats.org/drawingml/2006/main" w="38100">
            <a:solidFill>
              <a:srgbClr val="F4F0E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4E6F89E-40A2-4732-8003-A808D1C1F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076450"/>
            <a:ext cx="857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A74434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A7443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8280A1-A3F2-4756-A3D6-934581925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5280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临沂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B14789-16B6-4FD6-971F-D427B98BB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0047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rPr>
              <a:t>书圣与琅琊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E063902-922C-4787-B56D-777CD08A1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17195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20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rPr>
              <a:t>王羲之故居 · 琅琊古城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EA282E6-BFEE-4AF8-9141-7B3B1AA34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28479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6C91"/>
          </a:solidFill>
          <a:ln xmlns:a="http://schemas.openxmlformats.org/drawingml/2006/main" w="38100">
            <a:solidFill>
              <a:srgbClr val="F4F0E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69FBF5C-3F06-4897-ADA9-C9270E0CB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076450"/>
            <a:ext cx="857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126C91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26C9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CBB8552-50CA-4253-84EE-4CA14728E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35280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青岛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8B1026C-4F18-480C-BCEE-8E68CE67E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80047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26C9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126C91"/>
                </a:solidFill>
                <a:latin typeface="Microsoft YaHei"/>
                <a:ea typeface="Microsoft YaHei"/>
                <a:cs typeface="Microsoft YaHei"/>
              </a:rPr>
              <a:t>红瓦与海岸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48E767D-0294-43C9-B170-E5378B96B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17195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20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rPr>
              <a:t>老城 · 小麦岛 · 三浴</a:t>
            </a:r>
          </a:p>
        </p:txBody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93b4976b9e42cf"/>
          <a:srcRect xmlns:a="http://schemas.openxmlformats.org/drawingml/2006/main" l="0" t="39481" r="0" b="394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5391150"/>
            <a:ext cx="12192000" cy="1466850"/>
          </a:xfrm>
          <a:prstGeom xmlns:a="http://schemas.openxmlformats.org/drawingml/2006/main" prst="rect">
            <a:avLst/>
          </a:prstGeom>
        </p:spPr>
      </p:pic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832077A-00A0-4FCB-8F06-B56628D2B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91150"/>
            <a:ext cx="121920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38">
              <a:alpha val="3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33CCF35-A5E5-498A-B32D-7FD61CBF2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1097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SHIJIAZHUANG  →  JINAN  →  QIHE  →  LINYI  →  QINGDAO</a:t>
            </a:r>
          </a:p>
        </p:txBody>
      </p:sp>
    </p:spTree>
    <p:extLst>
      <p:ext uri="{BB962C8B-B14F-4D97-AF65-F5344CB8AC3E}">
        <p14:creationId xmlns:p14="http://schemas.microsoft.com/office/powerpoint/2010/main" val="536230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8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589769f9934827"/>
          <a:srcRect xmlns:a="http://schemas.openxmlformats.org/drawingml/2006/main" l="10937" t="0" r="109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143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6883DE-0414-4D6D-87EB-1AEA19340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143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A2C">
              <a:alpha val="1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F36C31-7D0D-47A7-9F52-759B1FF94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76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>
              <a:alpha val="2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BC629D-4639-4976-9397-B11C7C967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2D7B79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D7B79"/>
                </a:solidFill>
                <a:latin typeface="Arial"/>
                <a:ea typeface="Arial"/>
                <a:cs typeface="Arial"/>
              </a:rPr>
              <a:t>DAY 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89AF8C-F742-4E35-8F12-DDC570B06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2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rPr>
              <a:t>JINAN / 济南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557BF3-E67F-43D7-8742-4CCD941C8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09550"/>
            <a:ext cx="15716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593"/>
          </a:bodyPr>
          <a:lstStyle xmlns:a="http://schemas.openxmlformats.org/drawingml/2006/main"/>
          <a:p xmlns:a="http://schemas.openxmlformats.org/drawingml/2006/main">
            <a:pPr algn="r">
              <a:defRPr sz="6150" b="1">
                <a:solidFill>
                  <a:srgbClr val="2D7B79">
                    <a:alpha val="20000"/>
                  </a:srgbClr>
                </a:solidFill>
                <a:latin typeface="Arial"/>
                <a:ea typeface="Arial"/>
                <a:cs typeface="Arial"/>
              </a:defRPr>
            </a:pPr>
            <a:r>
              <a:rPr sz="6150" b="1">
                <a:solidFill>
                  <a:srgbClr val="2D7B79">
                    <a:alpha val="2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118FC9-1D9D-4631-A78F-940E72D86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066800"/>
            <a:ext cx="352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泉水与山城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AFA859-8728-45FC-9CA2-04CA0B8AA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743075"/>
            <a:ext cx="352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lnSpc>
                <a:spcPct val="116000"/>
              </a:lnSpc>
              <a:buNone/>
              <a:defRPr sz="135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rPr>
              <a:t>10月1日 · 上午抵达，下午一路向泉水深处。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EEE248-DFF7-46C0-BB6E-D18AA210F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619375"/>
            <a:ext cx="285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7B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623479-7B2A-42E5-8DEC-379CB25E6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3363" y="2638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7B79"/>
          </a:solidFill>
          <a:ln xmlns:a="http://schemas.openxmlformats.org/drawingml/2006/main" w="28575">
            <a:solidFill>
              <a:srgbClr val="FBF8F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6AE7B2-CB01-4A72-AF24-0E77398F8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60985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rPr>
              <a:t>上午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31299F-2461-45A5-8420-0B295680E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9560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石家庄 → 济南西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1A2C35-9B39-4498-ADA0-5BFE10FE3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3363" y="34099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7B79"/>
          </a:solidFill>
          <a:ln xmlns:a="http://schemas.openxmlformats.org/drawingml/2006/main" w="28575">
            <a:solidFill>
              <a:srgbClr val="FBF8F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FD109E-D6AB-4785-A916-F6C7DCBE0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38137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rPr>
              <a:t>下午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B66555-925B-4ED9-93FB-A4B81007B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667125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五龙潭 → 趵突泉 → 泉城广场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32D978-06B2-4357-B5CE-C5A5AF7FF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3363" y="42957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7B79"/>
          </a:solidFill>
          <a:ln xmlns:a="http://schemas.openxmlformats.org/drawingml/2006/main" w="28575">
            <a:solidFill>
              <a:srgbClr val="FBF8F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B76373-900B-44AD-99C3-B2ABEE55E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267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rPr>
              <a:t>傍晚—晚上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650E6A7-4243-499E-B5A1-CE725278B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55295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千佛山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5C2374-92A8-4118-A0B0-CFE4BA371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3363" y="51054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D7B79"/>
          </a:solidFill>
          <a:ln xmlns:a="http://schemas.openxmlformats.org/drawingml/2006/main" w="28575">
            <a:solidFill>
              <a:srgbClr val="FBF8F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1684B4-ECE6-4B8C-84C9-BDCB7A37C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507682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2D7B79"/>
                </a:solidFill>
                <a:latin typeface="Microsoft YaHei"/>
                <a:ea typeface="Microsoft YaHei"/>
                <a:cs typeface="Microsoft YaHei"/>
              </a:rPr>
              <a:t>晚上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F51A8A-D649-465B-A4EB-62D648C55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5362575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晚饭 → 酒店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85A351-D79E-43A5-9123-10EE52C27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2865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BAOTU SPRING · JINAN</a:t>
            </a:r>
          </a:p>
        </p:txBody>
      </p:sp>
    </p:spTree>
    <p:extLst>
      <p:ext uri="{BB962C8B-B14F-4D97-AF65-F5344CB8AC3E}">
        <p14:creationId xmlns:p14="http://schemas.microsoft.com/office/powerpoint/2010/main" val="203832169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52A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57ea8f2307401d"/>
          <a:srcRect xmlns:a="http://schemas.openxmlformats.org/drawingml/2006/main" l="22537" t="0" r="225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</p:spPr>
      </p:pic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93fbf1e1b6404c"/>
          <a:srcRect xmlns:a="http://schemas.openxmlformats.org/drawingml/2006/main" l="23828" t="0" r="2382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10250" y="0"/>
            <a:ext cx="638175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D1FAD1-4665-4D8E-B9B2-631D409FE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C35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9AECDA-1A87-4DDC-83E8-51DFB87AD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0"/>
            <a:ext cx="6381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130A">
              <a:alpha val="1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297A7E-F073-4B32-8565-BB2673C0E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823">
              <a:alpha val="6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A602AA-50C0-4EEE-AF38-3327CF363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819650"/>
            <a:ext cx="121920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823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2B021A-AE61-4D1E-A94D-B50BEC29F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52425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8FD7F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8FD7F2"/>
                </a:solidFill>
                <a:latin typeface="Arial"/>
                <a:ea typeface="Arial"/>
                <a:cs typeface="Arial"/>
              </a:rPr>
              <a:t>DAY 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503E47-2A0F-4663-A341-A77061986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85800"/>
            <a:ext cx="5334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齐河｜深海到华灯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7261D8-8B0D-446F-984A-A25A26CAF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8875" y="257175"/>
            <a:ext cx="1571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684"/>
          </a:bodyPr>
          <a:lstStyle xmlns:a="http://schemas.openxmlformats.org/drawingml/2006/main"/>
          <a:p xmlns:a="http://schemas.openxmlformats.org/drawingml/2006/main">
            <a:pPr algn="r">
              <a:defRPr sz="5700" b="1">
                <a:solidFill>
                  <a:srgbClr val="FFFFFF">
                    <a:alpha val="22000"/>
                  </a:srgbClr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FFFFFF">
                    <a:alpha val="22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0CDB2C-F162-4A20-B13F-67D62A97E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0"/>
            <a:ext cx="285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6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312C26-CB20-447C-B899-67A48AA77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FD7F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FD7F2"/>
                </a:solidFill>
                <a:latin typeface="Microsoft YaHei"/>
                <a:ea typeface="Microsoft YaHei"/>
                <a:cs typeface="Microsoft YaHei"/>
              </a:rPr>
              <a:t>上午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38D0EE-672C-4FC2-BE91-52E65A881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5124450"/>
            <a:ext cx="838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泉城欧乐堡海洋极地世界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78CAF9-94B2-45B6-B243-F3A71200A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29275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4C77C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4C77C"/>
                </a:solidFill>
                <a:latin typeface="Microsoft YaHei"/>
                <a:ea typeface="Microsoft YaHei"/>
                <a:cs typeface="Microsoft YaHei"/>
              </a:rPr>
              <a:t>下午—晚上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31283E-CADA-4D6E-BDA5-53302D556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5610225"/>
            <a:ext cx="838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泉城欧乐堡华林园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7E08A0-098C-45A9-92AC-5A6244563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150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夜间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3F7FDF0-8838-405F-A991-E747B5502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6096000"/>
            <a:ext cx="838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华林园 → 济南 · 吃饭 → 酒店</a:t>
            </a:r>
          </a:p>
        </p:txBody>
      </p:sp>
    </p:spTree>
    <p:extLst>
      <p:ext uri="{BB962C8B-B14F-4D97-AF65-F5344CB8AC3E}">
        <p14:creationId xmlns:p14="http://schemas.microsoft.com/office/powerpoint/2010/main" val="120058764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a24b4b70314ade"/>
          <a:srcRect xmlns:a="http://schemas.openxmlformats.org/drawingml/2006/main" l="14668" t="0" r="1466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95750" y="0"/>
            <a:ext cx="80962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C53B4F-22F7-4477-9E2D-DAE6E5F6C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0"/>
            <a:ext cx="1809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>
              <a:alpha val="3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037053-027A-4550-8645-5EE5729BB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972050"/>
            <a:ext cx="8096250" cy="1885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110E">
              <a:alpha val="4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0A700C-58D1-4C0C-89D9-ED7A2A281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A74434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74434"/>
                </a:solidFill>
                <a:latin typeface="Arial"/>
                <a:ea typeface="Arial"/>
                <a:cs typeface="Arial"/>
              </a:rPr>
              <a:t>DAY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3C9081-D64B-4FC8-A5F7-9D329C554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2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rPr>
              <a:t>LINYI / 临沂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6398E3-1CE4-48B1-94D5-B5996A7A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04900"/>
            <a:ext cx="314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一笔入琅琊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6E555E-7AA5-4A1A-976E-29B31C332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71650"/>
            <a:ext cx="304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lnSpc>
                <a:spcPct val="116000"/>
              </a:lnSpc>
              <a:buNone/>
              <a:defRPr sz="135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>
                <a:solidFill>
                  <a:srgbClr val="6B777B"/>
                </a:solidFill>
                <a:latin typeface="Microsoft YaHei"/>
                <a:ea typeface="Microsoft YaHei"/>
                <a:cs typeface="Microsoft YaHei"/>
              </a:rPr>
              <a:t>10月3日 · 从书圣故里走进古城夜色。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3003BD-3A6F-4143-A1A1-83B289C5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14600"/>
            <a:ext cx="723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744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E06B53-4C7F-45C4-A479-B23810D03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09875"/>
            <a:ext cx="1123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rPr>
              <a:t>上午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CD3F40-AA7C-4133-91EF-82EA98BD2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7908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济南 → 临沂北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AAC734-3E2E-4A9F-9711-2EBFFD1D9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1123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rPr>
              <a:t>上午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498546-28FC-4864-AA65-BB29A1F42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352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王羲之故居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6B3786-64D8-41B7-85A2-FB9A6387E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33825"/>
            <a:ext cx="1123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rPr>
              <a:t>中午—晚上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341413-2E62-4906-8F90-C4FC387D5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9147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琅琊古城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A9C628-94EA-41CB-8888-7FE12BCE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95800"/>
            <a:ext cx="11239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A74434"/>
                </a:solidFill>
                <a:latin typeface="Microsoft YaHei"/>
                <a:ea typeface="Microsoft YaHei"/>
                <a:cs typeface="Microsoft YaHei"/>
              </a:rPr>
              <a:t>晚上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E32ED9-6604-481D-9754-B0C567EA3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476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152A38"/>
                </a:solidFill>
                <a:latin typeface="Microsoft YaHei"/>
                <a:ea typeface="Microsoft YaHei"/>
                <a:cs typeface="Microsoft YaHei"/>
              </a:rPr>
              <a:t>前往酒店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a2c0f09f3e4562"/>
          <a:srcRect xmlns:a="http://schemas.openxmlformats.org/drawingml/2006/main" l="0" t="18913" r="0" b="189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5305425"/>
            <a:ext cx="2905125" cy="1219200"/>
          </a:xfrm>
          <a:prstGeom xmlns:a="http://schemas.openxmlformats.org/drawingml/2006/main" prst="roundRect">
            <a:avLst>
              <a:gd name="adj" fmla="val 7813"/>
            </a:avLst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37F6EA-4771-48D1-B422-B1A3EDD30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2905125" cy="1219200"/>
          </a:xfrm>
          <a:prstGeom xmlns:a="http://schemas.openxmlformats.org/drawingml/2006/main" prst="roundRect">
            <a:avLst>
              <a:gd name="adj" fmla="val 7813"/>
            </a:avLst>
          </a:prstGeom>
          <a:solidFill xmlns:a="http://schemas.openxmlformats.org/drawingml/2006/main">
            <a:srgbClr val="311B12">
              <a:alpha val="10000"/>
            </a:srgbClr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7CE842-83E8-4A41-8E52-3EAAC15A9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810250"/>
            <a:ext cx="438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书圣故里 / 夜入琅琊</a:t>
            </a:r>
          </a:p>
        </p:txBody>
      </p:sp>
    </p:spTree>
    <p:extLst>
      <p:ext uri="{BB962C8B-B14F-4D97-AF65-F5344CB8AC3E}">
        <p14:creationId xmlns:p14="http://schemas.microsoft.com/office/powerpoint/2010/main" val="203531380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52A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ccb29d87c2420d"/>
          <a:srcRect xmlns:a="http://schemas.openxmlformats.org/drawingml/2006/main" l="0" t="23278" r="0" b="232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4095750"/>
          </a:xfrm>
          <a:prstGeom xmlns:a="http://schemas.openxmlformats.org/drawingml/2006/main" prst="rect">
            <a:avLst/>
          </a:prstGeom>
        </p:spPr>
      </p:pic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61b823f2a94f82"/>
          <a:srcRect xmlns:a="http://schemas.openxmlformats.org/drawingml/2006/main" l="0" t="32981" r="0" b="329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4095750"/>
            <a:ext cx="12192000" cy="276225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85AC14-BCAA-48D2-8CE0-AFE88235F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762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823">
              <a:alpha val="8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752225-65AB-428C-887C-DBFD2E354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0"/>
            <a:ext cx="1428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823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07B2B6-8939-4BBF-8E47-6E4E12370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1950"/>
            <a:ext cx="1066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92D3E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92D3E8"/>
                </a:solidFill>
                <a:latin typeface="Arial"/>
                <a:ea typeface="Arial"/>
                <a:cs typeface="Arial"/>
              </a:rPr>
              <a:t>DAY 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9083AC-C7D7-4FA1-8240-0B2523C0B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800100"/>
            <a:ext cx="385762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lnSpc>
                <a:spcPct val="102000"/>
              </a:lnSpc>
              <a:buNone/>
              <a:defRPr sz="2925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925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青岛｜红瓦与海岸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34F5CD-FC50-472A-A1E9-51A289D27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288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4C77C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4C77C"/>
                </a:solidFill>
                <a:latin typeface="Microsoft YaHei"/>
                <a:ea typeface="Microsoft YaHei"/>
                <a:cs typeface="Microsoft YaHei"/>
              </a:rPr>
              <a:t>10月4日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6B7EE9-F9CE-4E1E-81B0-83FE3DEBE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05075"/>
            <a:ext cx="28575" cy="2714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C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63EBF1-1674-4CEC-882E-15E858F99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3" y="25241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BCDE3"/>
          </a:solidFill>
          <a:ln xmlns:a="http://schemas.openxmlformats.org/drawingml/2006/main" w="28575">
            <a:solidFill>
              <a:srgbClr val="07182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89CD0F-76D1-4E3B-BB73-B3F4506F4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95550"/>
            <a:ext cx="114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8BCDE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BCDE3"/>
                </a:solidFill>
                <a:latin typeface="Microsoft YaHei"/>
                <a:ea typeface="Microsoft YaHei"/>
                <a:cs typeface="Microsoft YaHei"/>
              </a:rPr>
              <a:t>中午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D2C3FE-A072-4BDE-88DA-A606E4F57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71775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lnSpc>
                <a:spcPct val="110000"/>
              </a:lnSpc>
              <a:buNone/>
              <a:defRPr sz="15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临沂北 → 青岛站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83A94EA-87D4-4D8A-B3F1-6660B7A69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3" y="32289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BCDE3"/>
          </a:solidFill>
          <a:ln xmlns:a="http://schemas.openxmlformats.org/drawingml/2006/main" w="28575">
            <a:solidFill>
              <a:srgbClr val="07182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A285E4-D1FF-412E-85E3-C18E7B957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00400"/>
            <a:ext cx="114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8BCDE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BCDE3"/>
                </a:solidFill>
                <a:latin typeface="Microsoft YaHei"/>
                <a:ea typeface="Microsoft YaHei"/>
                <a:cs typeface="Microsoft YaHei"/>
              </a:rPr>
              <a:t>下午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630EB1-06A6-4102-B87E-0893BDAA5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76625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lnSpc>
                <a:spcPct val="110000"/>
              </a:lnSpc>
              <a:buNone/>
              <a:defRPr sz="15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栈桥 → 圣弥厄尔教堂 → 信号山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099C4A-2C81-4335-AC99-A0CE9D760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3" y="40576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BCDE3"/>
          </a:solidFill>
          <a:ln xmlns:a="http://schemas.openxmlformats.org/drawingml/2006/main" w="28575">
            <a:solidFill>
              <a:srgbClr val="07182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AE9051-ECE1-44B7-B1B4-D4BE7D729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29075"/>
            <a:ext cx="114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8BCDE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BCDE3"/>
                </a:solidFill>
                <a:latin typeface="Microsoft YaHei"/>
                <a:ea typeface="Microsoft YaHei"/>
                <a:cs typeface="Microsoft YaHei"/>
              </a:rPr>
              <a:t>傍晚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6646B7-F3FE-4868-B309-F9FACB2C3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3053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lnSpc>
                <a:spcPct val="110000"/>
              </a:lnSpc>
              <a:buNone/>
              <a:defRPr sz="15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小麦岛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02870D-5DF5-401B-89DF-783969414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3" y="47244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BCDE3"/>
          </a:solidFill>
          <a:ln xmlns:a="http://schemas.openxmlformats.org/drawingml/2006/main" w="28575">
            <a:solidFill>
              <a:srgbClr val="07182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5171E6-69EE-4832-BC34-BDCFF4A93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695825"/>
            <a:ext cx="114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8BCDE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BCDE3"/>
                </a:solidFill>
                <a:latin typeface="Microsoft YaHei"/>
                <a:ea typeface="Microsoft YaHei"/>
                <a:cs typeface="Microsoft YaHei"/>
              </a:rPr>
              <a:t>晚上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77FC25-4DAF-4FE8-944B-9813E3874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9720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lnSpc>
                <a:spcPct val="110000"/>
              </a:lnSpc>
              <a:buNone/>
              <a:defRPr sz="15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第三海水浴场 → 晚饭 → 酒店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364441-9CCD-4C05-9B0C-52006BBB1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9245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DF8"/>
                </a:solidFill>
                <a:latin typeface="Microsoft YaHei"/>
                <a:ea typeface="Microsoft YaHei"/>
                <a:cs typeface="Microsoft YaHei"/>
              </a:rPr>
              <a:t>把日落留给海岸，把夜色留给青岛。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EB8F053-E1A8-4B93-8CD2-ABCDC8811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64008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4C77C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4C77C"/>
                </a:solidFill>
                <a:latin typeface="Arial"/>
                <a:ea typeface="Arial"/>
                <a:cs typeface="Arial"/>
              </a:rPr>
              <a:t>10.04 / THE COASTLINE</a:t>
            </a:r>
          </a:p>
        </p:txBody>
      </p:sp>
    </p:spTree>
    <p:extLst>
      <p:ext uri="{BB962C8B-B14F-4D97-AF65-F5344CB8AC3E}">
        <p14:creationId xmlns:p14="http://schemas.microsoft.com/office/powerpoint/2010/main" val="126584445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2026-08-11T16:03:28.9680000Z</dcterms:created>
  <dcterms:modified xsi:type="dcterms:W3CDTF">2026-08-11T16:03:28.9680000Z</dcterms:modified>
</coreProperties>
</file>